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712" autoAdjust="0"/>
  </p:normalViewPr>
  <p:slideViewPr>
    <p:cSldViewPr snapToGrid="0" snapToObjects="1">
      <p:cViewPr varScale="1">
        <p:scale>
          <a:sx n="140" d="100"/>
          <a:sy n="140" d="100"/>
        </p:scale>
        <p:origin x="-736" y="-1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06C7B-CCED-BE4B-90B2-53D4BCF426CB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893A4-840C-124B-9965-4C4DE9A803A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786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893A4-840C-124B-9965-4C4DE9A803A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4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2832355"/>
            <a:ext cx="7196328" cy="1102519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3943350"/>
            <a:ext cx="7196328" cy="740664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3200400"/>
            <a:ext cx="7612063" cy="825104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337849"/>
            <a:ext cx="5486400" cy="2719661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8" y="4082654"/>
            <a:ext cx="7612063" cy="603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285751"/>
            <a:ext cx="3250360" cy="1223963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1563293"/>
            <a:ext cx="3250360" cy="2951559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4767264"/>
            <a:ext cx="1143000" cy="273844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4767264"/>
            <a:ext cx="28956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4767264"/>
            <a:ext cx="533400" cy="2738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2390799"/>
            <a:ext cx="4141140" cy="216103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253523"/>
            <a:ext cx="4141140" cy="216103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42900"/>
            <a:ext cx="1497106" cy="435768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9" y="342900"/>
            <a:ext cx="6513511" cy="435768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92" y="2830747"/>
            <a:ext cx="7199311" cy="1102519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3943350"/>
            <a:ext cx="7199312" cy="74295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416283"/>
            <a:ext cx="4142460" cy="231404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1677521"/>
            <a:ext cx="7612063" cy="102155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8" y="2712945"/>
            <a:ext cx="7612063" cy="112514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7" y="59602"/>
            <a:ext cx="7612063" cy="106322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1563291"/>
            <a:ext cx="3657600" cy="313729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1563291"/>
            <a:ext cx="3657600" cy="313729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7" y="59602"/>
            <a:ext cx="7612063" cy="106322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265634"/>
            <a:ext cx="3657600" cy="677466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1986804"/>
            <a:ext cx="3657600" cy="27062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265634"/>
            <a:ext cx="3657600" cy="677466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1986804"/>
            <a:ext cx="3657600" cy="27062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285751"/>
            <a:ext cx="3250360" cy="1223963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3" y="285750"/>
            <a:ext cx="4149725" cy="44148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1563293"/>
            <a:ext cx="3250360" cy="2951559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4767264"/>
            <a:ext cx="1143000" cy="273844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4767264"/>
            <a:ext cx="28956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4767264"/>
            <a:ext cx="533400" cy="2738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7" y="59602"/>
            <a:ext cx="7612063" cy="10632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1553135"/>
            <a:ext cx="7612064" cy="313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03/12/18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767264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93778" y="2283945"/>
            <a:ext cx="8013705" cy="1650928"/>
          </a:xfrm>
        </p:spPr>
        <p:txBody>
          <a:bodyPr/>
          <a:lstStyle/>
          <a:p>
            <a:r>
              <a:rPr lang="it-IT" dirty="0" smtClean="0">
                <a:latin typeface="Cooper Std Black"/>
                <a:cs typeface="Cooper Std Black"/>
              </a:rPr>
              <a:t/>
            </a:r>
            <a:br>
              <a:rPr lang="it-IT" dirty="0" smtClean="0">
                <a:latin typeface="Cooper Std Black"/>
                <a:cs typeface="Cooper Std Black"/>
              </a:rPr>
            </a:br>
            <a:r>
              <a:rPr lang="it-IT" dirty="0">
                <a:latin typeface="Cooper Std Black"/>
                <a:cs typeface="Cooper Std Black"/>
              </a:rPr>
              <a:t/>
            </a:r>
            <a:br>
              <a:rPr lang="it-IT" dirty="0">
                <a:latin typeface="Cooper Std Black"/>
                <a:cs typeface="Cooper Std Black"/>
              </a:rPr>
            </a:br>
            <a:r>
              <a:rPr lang="it-IT" dirty="0" smtClean="0">
                <a:latin typeface="Cooper Std Black"/>
                <a:cs typeface="Cooper Std Black"/>
              </a:rPr>
              <a:t> GASTROMACELLERIA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93776" y="3943350"/>
            <a:ext cx="7196328" cy="740664"/>
          </a:xfrm>
        </p:spPr>
        <p:txBody>
          <a:bodyPr/>
          <a:lstStyle/>
          <a:p>
            <a:r>
              <a:rPr lang="it-IT" sz="3200" dirty="0" smtClean="0">
                <a:latin typeface="Noteworthy Light"/>
                <a:cs typeface="Noteworthy Light"/>
              </a:rPr>
              <a:t>                        DAL FERRARI</a:t>
            </a:r>
            <a:endParaRPr lang="it-IT" sz="32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934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0938" y="59602"/>
            <a:ext cx="7612063" cy="1063229"/>
          </a:xfrm>
        </p:spPr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MADE IN ITALY</a:t>
            </a:r>
            <a:endParaRPr lang="it-IT" dirty="0">
              <a:latin typeface="Helvetica Neue"/>
              <a:cs typeface="Helvetica Neue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0040" y="1382610"/>
            <a:ext cx="7612064" cy="3136526"/>
          </a:xfrm>
        </p:spPr>
        <p:txBody>
          <a:bodyPr/>
          <a:lstStyle/>
          <a:p>
            <a:r>
              <a:rPr lang="it-IT" dirty="0" smtClean="0">
                <a:latin typeface="Helvetica Neue Light"/>
                <a:cs typeface="Helvetica Neue Light"/>
              </a:rPr>
              <a:t>LA NOSTRA GASTROMACELLERIA </a:t>
            </a:r>
            <a:br>
              <a:rPr lang="it-IT" dirty="0" smtClean="0">
                <a:latin typeface="Helvetica Neue Light"/>
                <a:cs typeface="Helvetica Neue Light"/>
              </a:rPr>
            </a:br>
            <a:r>
              <a:rPr lang="it-IT" dirty="0" smtClean="0">
                <a:latin typeface="Helvetica Neue Light"/>
                <a:cs typeface="Helvetica Neue Light"/>
              </a:rPr>
              <a:t>VALORIZZA LA </a:t>
            </a:r>
            <a:r>
              <a:rPr lang="it-IT" dirty="0" smtClean="0">
                <a:latin typeface="Helvetica Neue Medium"/>
                <a:cs typeface="Helvetica Neue Medium"/>
              </a:rPr>
              <a:t>PRODUZIONE DI CARNE TIPICA</a:t>
            </a:r>
            <a:r>
              <a:rPr lang="it-IT" dirty="0" smtClean="0">
                <a:latin typeface="Helvetica Neue Light"/>
                <a:cs typeface="Helvetica Neue Light"/>
              </a:rPr>
              <a:t>, </a:t>
            </a:r>
            <a:r>
              <a:rPr lang="it-IT" dirty="0" smtClean="0">
                <a:latin typeface="Helvetica Neue Medium"/>
                <a:cs typeface="Helvetica Neue Medium"/>
              </a:rPr>
              <a:t>LOCALE</a:t>
            </a:r>
            <a:r>
              <a:rPr lang="it-IT" dirty="0" smtClean="0">
                <a:latin typeface="Helvetica Neue Light"/>
                <a:cs typeface="Helvetica Neue Light"/>
              </a:rPr>
              <a:t> E </a:t>
            </a:r>
            <a:r>
              <a:rPr lang="it-IT" dirty="0" smtClean="0">
                <a:latin typeface="Helvetica Neue Medium"/>
                <a:cs typeface="Helvetica Neue Medium"/>
              </a:rPr>
              <a:t>NAZIONALE</a:t>
            </a:r>
            <a:r>
              <a:rPr lang="it-IT" dirty="0" smtClean="0">
                <a:latin typeface="Helvetica Neue Light"/>
                <a:cs typeface="Helvetica Neue Light"/>
              </a:rPr>
              <a:t>, IL </a:t>
            </a:r>
            <a:r>
              <a:rPr lang="it-IT" dirty="0" smtClean="0">
                <a:latin typeface="Helvetica Neue Medium"/>
                <a:cs typeface="Helvetica Neue Medium"/>
              </a:rPr>
              <a:t>BESTIAME</a:t>
            </a:r>
            <a:r>
              <a:rPr lang="it-IT" dirty="0" smtClean="0">
                <a:latin typeface="Helvetica Neue Light"/>
                <a:cs typeface="Helvetica Neue Light"/>
              </a:rPr>
              <a:t> SCELTO È </a:t>
            </a:r>
            <a:r>
              <a:rPr lang="it-IT" dirty="0" smtClean="0">
                <a:latin typeface="Helvetica Neue Medium"/>
                <a:cs typeface="Helvetica Neue Medium"/>
              </a:rPr>
              <a:t>ALLEVATO</a:t>
            </a:r>
            <a:r>
              <a:rPr lang="it-IT" dirty="0" smtClean="0">
                <a:latin typeface="Helvetica Neue Light"/>
                <a:cs typeface="Helvetica Neue Light"/>
              </a:rPr>
              <a:t> E </a:t>
            </a:r>
            <a:r>
              <a:rPr lang="it-IT" dirty="0" smtClean="0">
                <a:latin typeface="Helvetica Neue Medium"/>
                <a:cs typeface="Helvetica Neue Medium"/>
              </a:rPr>
              <a:t>MACELLATO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smtClean="0">
                <a:latin typeface="Helvetica Neue Light"/>
                <a:cs typeface="Helvetica Neue Light"/>
              </a:rPr>
              <a:t>UNICAMENTE IN </a:t>
            </a:r>
            <a:r>
              <a:rPr lang="it-IT" dirty="0" smtClean="0">
                <a:latin typeface="Helvetica Neue Medium"/>
                <a:cs typeface="Helvetica Neue Medium"/>
              </a:rPr>
              <a:t>ITALIA</a:t>
            </a:r>
            <a:r>
              <a:rPr lang="it-IT" dirty="0" smtClean="0">
                <a:latin typeface="Helvetica Neue Light"/>
                <a:cs typeface="Helvetica Neue Light"/>
              </a:rPr>
              <a:t>.</a:t>
            </a:r>
            <a:endParaRPr lang="it-IT" dirty="0">
              <a:latin typeface="Helvetica Neue Light"/>
              <a:cs typeface="Helvetica Neue Light"/>
            </a:endParaRPr>
          </a:p>
        </p:txBody>
      </p:sp>
      <p:pic>
        <p:nvPicPr>
          <p:cNvPr id="4" name="Immagine 3" descr="AA04969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58" y="3093339"/>
            <a:ext cx="1923929" cy="1721014"/>
          </a:xfrm>
          <a:prstGeom prst="rect">
            <a:avLst/>
          </a:prstGeom>
        </p:spPr>
      </p:pic>
      <p:pic>
        <p:nvPicPr>
          <p:cNvPr id="5" name="Immagine 4" descr="AA04968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38" y="3689885"/>
            <a:ext cx="1062974" cy="1124468"/>
          </a:xfrm>
          <a:prstGeom prst="rect">
            <a:avLst/>
          </a:prstGeom>
        </p:spPr>
      </p:pic>
      <p:pic>
        <p:nvPicPr>
          <p:cNvPr id="6" name="Immagine 5" descr="AA02819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82" y="3939452"/>
            <a:ext cx="433537" cy="711445"/>
          </a:xfrm>
          <a:prstGeom prst="rect">
            <a:avLst/>
          </a:prstGeom>
        </p:spPr>
      </p:pic>
      <p:pic>
        <p:nvPicPr>
          <p:cNvPr id="7" name="Immagine 6" descr="AA02741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32" y="3865931"/>
            <a:ext cx="581825" cy="784966"/>
          </a:xfrm>
          <a:prstGeom prst="rect">
            <a:avLst/>
          </a:prstGeom>
        </p:spPr>
      </p:pic>
      <p:pic>
        <p:nvPicPr>
          <p:cNvPr id="8" name="Immagine 7" descr="AA02823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0" y="3551980"/>
            <a:ext cx="1061357" cy="10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8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AMORE E DEDIZIONE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4" name="FERRAR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9455" y="1323289"/>
            <a:ext cx="5575300" cy="3136900"/>
          </a:xfrm>
        </p:spPr>
      </p:pic>
    </p:spTree>
    <p:extLst>
      <p:ext uri="{BB962C8B-B14F-4D97-AF65-F5344CB8AC3E}">
        <p14:creationId xmlns:p14="http://schemas.microsoft.com/office/powerpoint/2010/main" val="328172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PIATTI CALDI</a:t>
            </a:r>
            <a:endParaRPr lang="it-IT" dirty="0">
              <a:latin typeface="Helvetica Neue"/>
              <a:cs typeface="Helvetica Neue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765176" y="1553135"/>
            <a:ext cx="5376182" cy="2215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Helvetica Neue Light"/>
                <a:cs typeface="Helvetica Neue Light"/>
              </a:rPr>
              <a:t>LE </a:t>
            </a:r>
            <a:r>
              <a:rPr lang="it-IT" b="1" dirty="0" smtClean="0">
                <a:latin typeface="Helvetica Neue"/>
                <a:cs typeface="Helvetica Neue"/>
              </a:rPr>
              <a:t>NOSTRE PIETANZE PRONTE </a:t>
            </a:r>
            <a:r>
              <a:rPr lang="it-IT" dirty="0" smtClean="0">
                <a:latin typeface="Helvetica Neue Light"/>
                <a:cs typeface="Helvetica Neue Light"/>
              </a:rPr>
              <a:t>DA MANGIARE</a:t>
            </a:r>
            <a:r>
              <a:rPr lang="it-IT" dirty="0" smtClean="0">
                <a:latin typeface="Helvetica Neue"/>
                <a:cs typeface="Helvetica Neue"/>
              </a:rPr>
              <a:t> ESALTANO IL </a:t>
            </a:r>
            <a:r>
              <a:rPr lang="it-IT" b="1" dirty="0" smtClean="0">
                <a:latin typeface="Helvetica Neue"/>
                <a:cs typeface="Helvetica Neue"/>
              </a:rPr>
              <a:t>GUSTO</a:t>
            </a:r>
            <a:r>
              <a:rPr lang="it-IT" dirty="0" smtClean="0">
                <a:latin typeface="Helvetica Neue"/>
                <a:cs typeface="Helvetica Neue"/>
              </a:rPr>
              <a:t> E LE </a:t>
            </a:r>
            <a:r>
              <a:rPr lang="it-IT" b="1" dirty="0" smtClean="0">
                <a:latin typeface="Helvetica Neue"/>
                <a:cs typeface="Helvetica Neue"/>
              </a:rPr>
              <a:t>TRADIZIONI LOCALI</a:t>
            </a:r>
            <a:r>
              <a:rPr lang="it-IT" dirty="0" smtClean="0">
                <a:latin typeface="Helvetica Neue"/>
                <a:cs typeface="Helvetica Neue"/>
              </a:rPr>
              <a:t>, </a:t>
            </a:r>
            <a:r>
              <a:rPr lang="it-IT" b="1" dirty="0" smtClean="0">
                <a:latin typeface="Helvetica Neue"/>
                <a:cs typeface="Helvetica Neue"/>
              </a:rPr>
              <a:t>LASAGNE</a:t>
            </a:r>
            <a:r>
              <a:rPr lang="it-IT" dirty="0" smtClean="0">
                <a:latin typeface="Helvetica Neue"/>
                <a:cs typeface="Helvetica Neue"/>
              </a:rPr>
              <a:t>, </a:t>
            </a:r>
            <a:r>
              <a:rPr lang="it-IT" b="1" dirty="0" smtClean="0">
                <a:latin typeface="Helvetica Neue"/>
                <a:cs typeface="Helvetica Neue"/>
              </a:rPr>
              <a:t>CANNELLONI</a:t>
            </a:r>
            <a:r>
              <a:rPr lang="it-IT" dirty="0" smtClean="0">
                <a:latin typeface="Helvetica Neue"/>
                <a:cs typeface="Helvetica Neue"/>
              </a:rPr>
              <a:t>, </a:t>
            </a:r>
            <a:r>
              <a:rPr lang="it-IT" b="1" dirty="0" smtClean="0">
                <a:latin typeface="Helvetica Neue"/>
                <a:cs typeface="Helvetica Neue"/>
              </a:rPr>
              <a:t>CASATIELLI</a:t>
            </a:r>
            <a:r>
              <a:rPr lang="it-IT" dirty="0" smtClean="0">
                <a:latin typeface="Helvetica Neue"/>
                <a:cs typeface="Helvetica Neue"/>
              </a:rPr>
              <a:t> ED OVVIAMENTE LA NOSTRA </a:t>
            </a:r>
            <a:r>
              <a:rPr lang="it-IT" b="1" dirty="0" smtClean="0">
                <a:latin typeface="Helvetica Neue"/>
                <a:cs typeface="Helvetica Neue"/>
              </a:rPr>
              <a:t>CARNE</a:t>
            </a:r>
            <a:r>
              <a:rPr lang="it-IT" dirty="0" smtClean="0">
                <a:latin typeface="Helvetica Neue"/>
                <a:cs typeface="Helvetica Neue"/>
              </a:rPr>
              <a:t> CUCINATA CON AMORE E PASSIONE SECONDO LE NOSTRE </a:t>
            </a:r>
            <a:r>
              <a:rPr lang="it-IT" b="1" dirty="0" smtClean="0">
                <a:latin typeface="Helvetica Neue"/>
                <a:cs typeface="Helvetica Neue"/>
              </a:rPr>
              <a:t>RICETTE</a:t>
            </a:r>
            <a:r>
              <a:rPr lang="it-IT" dirty="0" smtClean="0">
                <a:latin typeface="Helvetica Neue"/>
                <a:cs typeface="Helvetica Neue"/>
              </a:rPr>
              <a:t>.   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7" name="Immagine 6" descr="Casatiell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48" y="1671063"/>
            <a:ext cx="2981323" cy="19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NORCINERIA</a:t>
            </a:r>
            <a:endParaRPr lang="it-IT" dirty="0">
              <a:latin typeface="Helvetica Neue"/>
              <a:cs typeface="Helvetica Neue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5175" y="1553135"/>
            <a:ext cx="4913539" cy="22387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Helvetica Neue Light"/>
                <a:cs typeface="Helvetica Neue Light"/>
              </a:rPr>
              <a:t>SIAMO</a:t>
            </a:r>
            <a:r>
              <a:rPr lang="it-IT" dirty="0" smtClean="0">
                <a:latin typeface="Helvetica Neue Medium"/>
                <a:cs typeface="Helvetica Neue Medium"/>
              </a:rPr>
              <a:t> SPECIALIZZATI NELLA LAVORAZIONE ARTIGIANALI DELLE CARNI SUINE, </a:t>
            </a:r>
            <a:r>
              <a:rPr lang="it-IT" dirty="0" smtClean="0">
                <a:latin typeface="Helvetica Neue Light"/>
                <a:cs typeface="Helvetica Neue Light"/>
              </a:rPr>
              <a:t>APPOSITAMENTE</a:t>
            </a:r>
            <a:r>
              <a:rPr lang="it-IT" dirty="0" smtClean="0">
                <a:latin typeface="Helvetica Neue Medium"/>
                <a:cs typeface="Helvetica Neue Medium"/>
              </a:rPr>
              <a:t> LAVORATE </a:t>
            </a:r>
            <a:r>
              <a:rPr lang="it-IT" dirty="0" smtClean="0">
                <a:latin typeface="Helvetica Neue Light"/>
                <a:cs typeface="Helvetica Neue Light"/>
              </a:rPr>
              <a:t>PER TRASFORMARLE IN </a:t>
            </a:r>
            <a:r>
              <a:rPr lang="it-IT" dirty="0" smtClean="0">
                <a:latin typeface="Helvetica Neue Medium"/>
                <a:cs typeface="Helvetica Neue Medium"/>
              </a:rPr>
              <a:t>DELIBATI SALUMI </a:t>
            </a:r>
            <a:r>
              <a:rPr lang="it-IT" dirty="0" smtClean="0">
                <a:latin typeface="Helvetica Neue Light"/>
                <a:cs typeface="Helvetica Neue Light"/>
              </a:rPr>
              <a:t>ADATTI AD OGNI OCCASIONE E PREPARAZIONE CULINARIA.</a:t>
            </a:r>
            <a:endParaRPr lang="it-IT" dirty="0">
              <a:latin typeface="Helvetica Neue Light"/>
              <a:cs typeface="Helvetica Neue Light"/>
            </a:endParaRPr>
          </a:p>
        </p:txBody>
      </p:sp>
      <p:pic>
        <p:nvPicPr>
          <p:cNvPr id="5" name="Immagine 4" descr="17159283_1300647083365453_6084754582617416583_o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91" y="1553135"/>
            <a:ext cx="3028306" cy="20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0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 Medium"/>
                <a:cs typeface="Helvetica Neue Medium"/>
              </a:rPr>
              <a:t>CI TROVIAMO</a:t>
            </a:r>
            <a:endParaRPr lang="it-IT" dirty="0">
              <a:latin typeface="Helvetica Neue Medium"/>
              <a:cs typeface="Helvetica Neue Medium"/>
            </a:endParaRPr>
          </a:p>
        </p:txBody>
      </p:sp>
      <p:pic>
        <p:nvPicPr>
          <p:cNvPr id="4" name="Segnaposto contenuto 3" descr="Latin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4356"/>
          <a:stretch>
            <a:fillRect/>
          </a:stretch>
        </p:blipFill>
        <p:spPr>
          <a:xfrm>
            <a:off x="4198486" y="1515793"/>
            <a:ext cx="4178754" cy="1721842"/>
          </a:xfrm>
        </p:spPr>
      </p:pic>
      <p:sp>
        <p:nvSpPr>
          <p:cNvPr id="5" name="CasellaDiTesto 4"/>
          <p:cNvSpPr txBox="1"/>
          <p:nvPr/>
        </p:nvSpPr>
        <p:spPr>
          <a:xfrm>
            <a:off x="471715" y="2177144"/>
            <a:ext cx="391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VIA PIZZETTI 11, LATINA </a:t>
            </a:r>
            <a:r>
              <a:rPr lang="it-IT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04100</a:t>
            </a:r>
            <a:br>
              <a:rPr lang="it-IT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r>
              <a:rPr lang="it-IT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      seguici su </a:t>
            </a:r>
            <a:r>
              <a:rPr lang="it-IT" b="1" dirty="0" err="1" smtClean="0">
                <a:solidFill>
                  <a:schemeClr val="bg1"/>
                </a:solidFill>
                <a:latin typeface="Tahoma"/>
                <a:cs typeface="Tahoma"/>
              </a:rPr>
              <a:t>facebook</a:t>
            </a:r>
            <a:endParaRPr lang="it-IT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60071" y="4209143"/>
            <a:ext cx="552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Ananda Black"/>
                <a:cs typeface="Ananda Black"/>
              </a:rPr>
              <a:t> </a:t>
            </a:r>
            <a:r>
              <a:rPr lang="it-IT" sz="3200" dirty="0" smtClean="0">
                <a:solidFill>
                  <a:srgbClr val="FFFFFF"/>
                </a:solidFill>
                <a:latin typeface="Ananda Black"/>
                <a:cs typeface="Ananda Black"/>
              </a:rPr>
              <a:t>Le nostre delizie vi attendono.</a:t>
            </a:r>
            <a:endParaRPr lang="it-IT" sz="3200" dirty="0">
              <a:solidFill>
                <a:srgbClr val="FFFFFF"/>
              </a:solidFill>
              <a:latin typeface="Ananda Black"/>
              <a:cs typeface="Ananda Black"/>
            </a:endParaRPr>
          </a:p>
        </p:txBody>
      </p:sp>
    </p:spTree>
    <p:extLst>
      <p:ext uri="{BB962C8B-B14F-4D97-AF65-F5344CB8AC3E}">
        <p14:creationId xmlns:p14="http://schemas.microsoft.com/office/powerpoint/2010/main" val="2236366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5918</TotalTime>
  <Words>89</Words>
  <Application>Microsoft Macintosh PowerPoint</Application>
  <PresentationFormat>Presentazione su schermo (16:9)</PresentationFormat>
  <Paragraphs>13</Paragraphs>
  <Slides>6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Habitat</vt:lpstr>
      <vt:lpstr>   GASTROMACELLERIA </vt:lpstr>
      <vt:lpstr>MADE IN ITALY</vt:lpstr>
      <vt:lpstr>AMORE E DEDIZIONE</vt:lpstr>
      <vt:lpstr>PIATTI CALDI</vt:lpstr>
      <vt:lpstr>NORCINERIA</vt:lpstr>
      <vt:lpstr>CI TROVIAMO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GASTROMACELLERIA </dc:title>
  <dc:creator>Davide Gabriele</dc:creator>
  <cp:lastModifiedBy>Davide Gabriele</cp:lastModifiedBy>
  <cp:revision>5</cp:revision>
  <dcterms:created xsi:type="dcterms:W3CDTF">2018-11-29T11:59:50Z</dcterms:created>
  <dcterms:modified xsi:type="dcterms:W3CDTF">2018-12-07T14:01:55Z</dcterms:modified>
</cp:coreProperties>
</file>